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70" r:id="rId5"/>
    <p:sldId id="258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092" y="0"/>
            <a:ext cx="9171092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95736" y="1484784"/>
            <a:ext cx="54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проекту конкурса </a:t>
            </a:r>
          </a:p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«Моя малая Родина»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4127942"/>
            <a:ext cx="48245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 smtClean="0"/>
          </a:p>
          <a:p>
            <a:endParaRPr lang="ru-RU" i="1" dirty="0"/>
          </a:p>
          <a:p>
            <a:r>
              <a:rPr lang="ru-RU" sz="2400" i="1" dirty="0" smtClean="0"/>
              <a:t>Подготовили учителя начальных классов</a:t>
            </a:r>
          </a:p>
          <a:p>
            <a:r>
              <a:rPr lang="ru-RU" sz="2400" i="1" dirty="0" smtClean="0"/>
              <a:t>Шевцова Е.В., Шестакова М.Н.</a:t>
            </a:r>
          </a:p>
          <a:p>
            <a:r>
              <a:rPr lang="ru-RU" sz="2400" i="1" dirty="0"/>
              <a:t>и</a:t>
            </a:r>
            <a:r>
              <a:rPr lang="ru-RU" sz="2400" i="1" dirty="0" smtClean="0"/>
              <a:t> учащиеся начальной школы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xmlns="" val="13809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00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580883"/>
            <a:ext cx="5328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чего начинается Родина?...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7157" y="6130642"/>
            <a:ext cx="216024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Храм «Знамение» с. </a:t>
            </a:r>
            <a:r>
              <a:rPr lang="ru-RU" sz="2000" dirty="0" err="1" smtClean="0"/>
              <a:t>Непецино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129684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092" y="0"/>
            <a:ext cx="9171092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65470" y="1163966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большая семья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2052103"/>
            <a:ext cx="5453204" cy="397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208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Сканир фото\Изображение 01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477476">
            <a:off x="5097655" y="1845811"/>
            <a:ext cx="3390131" cy="3668537"/>
          </a:xfrm>
          <a:prstGeom prst="rect">
            <a:avLst/>
          </a:prstGeom>
          <a:noFill/>
          <a:ln w="190500" cap="sq">
            <a:solidFill>
              <a:srgbClr val="C8C6BD"/>
            </a:solidFill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5" name="Picture 2" descr="G:\Сканир фото\Изображение 00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21230952">
            <a:off x="435578" y="2189390"/>
            <a:ext cx="3939473" cy="3647327"/>
          </a:xfrm>
          <a:prstGeom prst="rect">
            <a:avLst/>
          </a:prstGeom>
          <a:noFill/>
          <a:ln w="190500" cap="sq">
            <a:solidFill>
              <a:srgbClr val="C8C6BD"/>
            </a:solidFill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1259632" y="548680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/>
              <a:t>Немного истории…</a:t>
            </a:r>
            <a:endParaRPr lang="ru-RU" sz="36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68205" y="903023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становится все краше…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423" y="2276872"/>
            <a:ext cx="3564396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2060" y="1944946"/>
            <a:ext cx="3102091" cy="4653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646038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907704" y="1268760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будем заботливыми друзьями…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324708"/>
            <a:ext cx="3312368" cy="24842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1784" y="2924944"/>
            <a:ext cx="4064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24270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521" y="0"/>
            <a:ext cx="9144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803" y="1330006"/>
            <a:ext cx="3742976" cy="4990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2924944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572000" y="1330006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дорого вс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живое...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6030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1" y="2348880"/>
            <a:ext cx="5142317" cy="4077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620688"/>
            <a:ext cx="3851920" cy="28889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24128" y="4077072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приятно в твоей прохладе…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61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45" y="-8593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979712" y="980728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Неразлучные друзья взрослые и дети…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3532">
            <a:off x="649010" y="2278368"/>
            <a:ext cx="384042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67814">
            <a:off x="5238328" y="1772816"/>
            <a:ext cx="370790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491880" y="5039622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сделаем тебя еще краше…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06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1" y="2760502"/>
            <a:ext cx="3891662" cy="2918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8665" y="1556792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07704" y="908720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хорошо с тобой в любое время года…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641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 rot="21087270">
            <a:off x="971600" y="794077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счастливы с тобой…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568" y="3140968"/>
            <a:ext cx="5084512" cy="2857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1378852"/>
            <a:ext cx="4572000" cy="2569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91077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476672"/>
            <a:ext cx="5796136" cy="4347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763688" y="5085184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всегда есть куда вернуться…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6855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94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Екатерина</cp:lastModifiedBy>
  <cp:revision>17</cp:revision>
  <dcterms:created xsi:type="dcterms:W3CDTF">2018-03-20T08:28:33Z</dcterms:created>
  <dcterms:modified xsi:type="dcterms:W3CDTF">2019-02-12T16:27:42Z</dcterms:modified>
</cp:coreProperties>
</file>